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7"/>
    <p:restoredTop sz="94610"/>
  </p:normalViewPr>
  <p:slideViewPr>
    <p:cSldViewPr snapToGrid="0" snapToObjects="1">
      <p:cViewPr varScale="1">
        <p:scale>
          <a:sx n="124" d="100"/>
          <a:sy n="124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00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73</Words>
  <Application>Microsoft Macintosh PowerPoint</Application>
  <PresentationFormat>ワイド画面</PresentationFormat>
  <Paragraphs>55</Paragraphs>
  <Slides>46</Slides>
  <Notes>46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46</vt:i4>
      </vt:variant>
    </vt:vector>
  </HeadingPairs>
  <TitlesOfParts>
    <vt:vector size="48" baseType="lpstr"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説明可能 AI のための対比因子ラベル生成手法に関する研究</dc:title>
  <dc:subject>PptxGenJS Presentation</dc:subject>
  <dc:creator>Created by Marp</dc:creator>
  <cp:lastModifiedBy>清野　駿</cp:lastModifiedBy>
  <cp:revision>1</cp:revision>
  <dcterms:created xsi:type="dcterms:W3CDTF">2025-07-07T11:13:57Z</dcterms:created>
  <dcterms:modified xsi:type="dcterms:W3CDTF">2025-07-07T11:44:10Z</dcterms:modified>
</cp:coreProperties>
</file>